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50D33-0101-0C45-B393-9211B273FA7A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BF169-BE89-DF49-8D2F-62808D33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D904-AFAB-024D-BAF4-81B990AF30EC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433A-392E-E14B-BDC7-C5965E7C2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Preview p</a:t>
            </a:r>
            <a:r>
              <a:rPr lang="en-US" b="1" dirty="0" smtClean="0"/>
              <a:t>.</a:t>
            </a:r>
            <a:r>
              <a:rPr lang="en-US" b="1" dirty="0" smtClean="0"/>
              <a:t>78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are the explorers that we have discussed so far?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their accomplishments?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Atlantic World p</a:t>
            </a:r>
            <a:r>
              <a:rPr lang="en-US" b="1" dirty="0" smtClean="0"/>
              <a:t>.</a:t>
            </a:r>
            <a:r>
              <a:rPr lang="en-US" b="1" dirty="0" smtClean="0"/>
              <a:t>79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</a:t>
            </a:r>
            <a:r>
              <a:rPr lang="en-US" dirty="0" err="1" smtClean="0"/>
              <a:t>p</a:t>
            </a:r>
            <a:r>
              <a:rPr lang="en-US" dirty="0" smtClean="0"/>
              <a:t>. 564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nation claimed the largest area of the present-day United States in 1754?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Britain’s North American empire change by 1763?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 p</a:t>
            </a:r>
            <a:r>
              <a:rPr lang="en-US" b="1" dirty="0" smtClean="0"/>
              <a:t>.</a:t>
            </a:r>
            <a:r>
              <a:rPr lang="en-US" b="1" dirty="0" smtClean="0"/>
              <a:t>78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Native Americans Respond</a:t>
            </a:r>
            <a:r>
              <a:rPr lang="en-US" dirty="0" smtClean="0"/>
              <a:t>- What are some of the grievances of the Native Americans towards the colonists?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Preview p</a:t>
            </a:r>
            <a:r>
              <a:rPr lang="en-US" b="1" dirty="0" smtClean="0"/>
              <a:t>.</a:t>
            </a:r>
            <a:r>
              <a:rPr lang="en-US" b="1" dirty="0" smtClean="0"/>
              <a:t>78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Prince Henry (Portugal) – Conquered Muslim city of Ceuta in North Africa</a:t>
            </a:r>
          </a:p>
          <a:p>
            <a:r>
              <a:rPr lang="en-US" dirty="0" smtClean="0"/>
              <a:t>Vasco </a:t>
            </a:r>
            <a:r>
              <a:rPr lang="en-US" dirty="0" err="1" smtClean="0"/>
              <a:t>da</a:t>
            </a:r>
            <a:r>
              <a:rPr lang="en-US" dirty="0" smtClean="0"/>
              <a:t> Gama (Portugal) – direct sea route to India</a:t>
            </a:r>
          </a:p>
          <a:p>
            <a:r>
              <a:rPr lang="en-US" dirty="0" smtClean="0"/>
              <a:t>Christopher Columbus (Spain) – Caribbean island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08050"/>
            <a:ext cx="7315200" cy="463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Atlantic World p.103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18" y="-247213"/>
            <a:ext cx="6362203" cy="747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Atlantic World p</a:t>
            </a:r>
            <a:r>
              <a:rPr lang="en-US" b="1" dirty="0" smtClean="0"/>
              <a:t>.</a:t>
            </a:r>
            <a:r>
              <a:rPr lang="en-US" b="1" dirty="0" smtClean="0"/>
              <a:t>79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Spain</a:t>
            </a:r>
          </a:p>
          <a:p>
            <a:r>
              <a:rPr lang="en-US" dirty="0" smtClean="0"/>
              <a:t>1513 – Ponce de Leon conquers Florida</a:t>
            </a:r>
          </a:p>
          <a:p>
            <a:r>
              <a:rPr lang="en-US" dirty="0" smtClean="0"/>
              <a:t>1521- Hernando Cortés conquers the Aztecs in Mexico </a:t>
            </a:r>
          </a:p>
          <a:p>
            <a:r>
              <a:rPr lang="en-US" dirty="0" smtClean="0"/>
              <a:t>1532 - Francisco Pizarro conquers the Inca in Peru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4508500"/>
            <a:ext cx="34671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Atlantic World p</a:t>
            </a:r>
            <a:r>
              <a:rPr lang="en-US" b="1" dirty="0" smtClean="0"/>
              <a:t>.</a:t>
            </a:r>
            <a:r>
              <a:rPr lang="en-US" b="1" dirty="0" smtClean="0"/>
              <a:t>79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France</a:t>
            </a:r>
          </a:p>
          <a:p>
            <a:r>
              <a:rPr lang="en-US" dirty="0" smtClean="0"/>
              <a:t>Jacques Cartier named St. Lawrence River and then Montreal</a:t>
            </a:r>
          </a:p>
          <a:p>
            <a:r>
              <a:rPr lang="en-US" dirty="0" smtClean="0"/>
              <a:t>Samuel de Champlain founded Quebec</a:t>
            </a:r>
          </a:p>
          <a:p>
            <a:r>
              <a:rPr lang="en-US" dirty="0" smtClean="0"/>
              <a:t>La Salle explored claimed lower Mississippi and named it Louisiana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0"/>
            <a:ext cx="3873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Atlantic World p</a:t>
            </a:r>
            <a:r>
              <a:rPr lang="en-US" b="1" dirty="0" smtClean="0"/>
              <a:t>.</a:t>
            </a:r>
            <a:r>
              <a:rPr lang="en-US" b="1" dirty="0" smtClean="0"/>
              <a:t>79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England</a:t>
            </a:r>
          </a:p>
          <a:p>
            <a:r>
              <a:rPr lang="en-US" dirty="0" smtClean="0"/>
              <a:t>1607 – English colonists claim Jamestown off the coast of Virginia</a:t>
            </a:r>
          </a:p>
          <a:p>
            <a:r>
              <a:rPr lang="en-US" dirty="0" smtClean="0"/>
              <a:t>1620 – Pilgrims found Plymouth in Massachusetts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33" y="4832350"/>
            <a:ext cx="40386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Atlantic World p. </a:t>
            </a:r>
            <a:r>
              <a:rPr lang="en-US" b="1" dirty="0" smtClean="0"/>
              <a:t>79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Dutch</a:t>
            </a:r>
          </a:p>
          <a:p>
            <a:r>
              <a:rPr lang="en-US" dirty="0" smtClean="0"/>
              <a:t>Henry Hudson built trading posts in Albany and Manhattan Island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66" y="3488266"/>
            <a:ext cx="3369733" cy="336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2200"/>
            <a:ext cx="4301067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163"/>
            <a:ext cx="9248206" cy="4809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23724</TotalTime>
  <Words>228</Words>
  <Application>Microsoft Macintosh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Preview p.78</vt:lpstr>
      <vt:lpstr>Preview p.78</vt:lpstr>
      <vt:lpstr>PowerPoint Presentation</vt:lpstr>
      <vt:lpstr>The Atlantic World p.103</vt:lpstr>
      <vt:lpstr>The Atlantic World p.79</vt:lpstr>
      <vt:lpstr>The Atlantic World p.79</vt:lpstr>
      <vt:lpstr>The Atlantic World p.79</vt:lpstr>
      <vt:lpstr>The Atlantic World p. 79</vt:lpstr>
      <vt:lpstr>PowerPoint Presentation</vt:lpstr>
      <vt:lpstr>The Atlantic World p.79</vt:lpstr>
      <vt:lpstr>Process p.78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Preview p.102</dc:title>
  <dc:creator>Sarah Mead</dc:creator>
  <cp:lastModifiedBy>Sarah Mead</cp:lastModifiedBy>
  <cp:revision>7</cp:revision>
  <cp:lastPrinted>2015-02-02T13:53:30Z</cp:lastPrinted>
  <dcterms:created xsi:type="dcterms:W3CDTF">2014-03-06T12:13:50Z</dcterms:created>
  <dcterms:modified xsi:type="dcterms:W3CDTF">2015-02-02T19:53:28Z</dcterms:modified>
</cp:coreProperties>
</file>