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97" r:id="rId2"/>
    <p:sldId id="256" r:id="rId3"/>
    <p:sldId id="258" r:id="rId4"/>
    <p:sldId id="257" r:id="rId5"/>
    <p:sldId id="259" r:id="rId6"/>
    <p:sldId id="260" r:id="rId7"/>
    <p:sldId id="262" r:id="rId8"/>
    <p:sldId id="261" r:id="rId9"/>
    <p:sldId id="264" r:id="rId10"/>
    <p:sldId id="263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6" r:id="rId21"/>
    <p:sldId id="282" r:id="rId22"/>
    <p:sldId id="275" r:id="rId23"/>
    <p:sldId id="277" r:id="rId24"/>
    <p:sldId id="278" r:id="rId25"/>
    <p:sldId id="280" r:id="rId26"/>
    <p:sldId id="283" r:id="rId27"/>
    <p:sldId id="284" r:id="rId28"/>
    <p:sldId id="279" r:id="rId29"/>
    <p:sldId id="281" r:id="rId30"/>
    <p:sldId id="285" r:id="rId31"/>
    <p:sldId id="287" r:id="rId32"/>
    <p:sldId id="286" r:id="rId33"/>
    <p:sldId id="289" r:id="rId34"/>
    <p:sldId id="290" r:id="rId35"/>
    <p:sldId id="291" r:id="rId36"/>
    <p:sldId id="288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3F65-01FD-2541-9B56-7A2CF08F123A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C5DC-4A94-814E-86DD-8363BFD9FB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Ages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GRUDGEBALL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King often granted the land to</a:t>
            </a:r>
            <a:r>
              <a:rPr lang="en-US" b="1" dirty="0" smtClean="0"/>
              <a:t> a _______ </a:t>
            </a:r>
            <a:r>
              <a:rPr lang="en-US" b="1" dirty="0"/>
              <a:t>who pledged their loyalty by swearing to serve and protect the king.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King often granted the land to</a:t>
            </a:r>
            <a:r>
              <a:rPr lang="en-US" b="1" dirty="0" smtClean="0"/>
              <a:t> a _______ </a:t>
            </a:r>
            <a:r>
              <a:rPr lang="en-US" b="1" dirty="0"/>
              <a:t>who pledged their loyalty by swearing to serve and protect the king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Lord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term is used for a </a:t>
            </a:r>
            <a:r>
              <a:rPr lang="en-US" b="1" dirty="0"/>
              <a:t>local Servant who worked on Feudal lands or manors and was "bound to the </a:t>
            </a:r>
            <a:r>
              <a:rPr lang="en-US" b="1" dirty="0" smtClean="0"/>
              <a:t>soil”?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term is used for a </a:t>
            </a:r>
            <a:r>
              <a:rPr lang="en-US" b="1" dirty="0"/>
              <a:t>local Servant who worked on Feudal lands or manors and was "bound to the </a:t>
            </a:r>
            <a:r>
              <a:rPr lang="en-US" b="1" dirty="0" smtClean="0"/>
              <a:t>soil”?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Serfs needed the Lords permission to _________ and ________________.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Serfs needed the Lords permission to _________ and ________________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Marry and leave the manor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a vassal receive for his service to a king or lord?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a vassal receive for his service to a king or lord?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Land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the term for the </a:t>
            </a:r>
            <a:r>
              <a:rPr lang="en-US" b="1" dirty="0"/>
              <a:t>code of conduct that a knight was expected to live by during the Middle </a:t>
            </a:r>
            <a:r>
              <a:rPr lang="en-US" b="1" dirty="0" smtClean="0"/>
              <a:t>Ages?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the term for the </a:t>
            </a:r>
            <a:r>
              <a:rPr lang="en-US" b="1" dirty="0"/>
              <a:t>code of conduct that a knight was expected to live by during the Middle </a:t>
            </a:r>
            <a:r>
              <a:rPr lang="en-US" b="1" dirty="0" smtClean="0"/>
              <a:t>Ages?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Chivalry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did the Middle Ages last?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crusades began when Christians decided they wanted to recapture land they called the ____________ </a:t>
            </a:r>
            <a:r>
              <a:rPr lang="en-US" b="1" dirty="0" smtClean="0"/>
              <a:t>land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crusades began when Christians decided they wanted to recapture land they called the ____________ </a:t>
            </a:r>
            <a:r>
              <a:rPr lang="en-US" b="1" dirty="0" smtClean="0"/>
              <a:t>land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two main groups of people fought during the Crusades?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two main groups of people fought during the Crusades?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Christians and Muslims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plague spread?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plague spread?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Fleas on rats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person was the man who called all Christians to battle, to fight the Muslims in the holy </a:t>
            </a:r>
            <a:r>
              <a:rPr lang="en-US" b="1" dirty="0" smtClean="0"/>
              <a:t>land.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person was the man who called all Christians to battle, to fight the Muslims in the holy </a:t>
            </a:r>
            <a:r>
              <a:rPr lang="en-US" b="1" dirty="0" smtClean="0"/>
              <a:t>land.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Pope Urban II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nickname was given to the Bubonic Plague?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nickname was given to the Bubonic Plague?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Black Death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did the Middle Ages last?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1000 Years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Medieval villages, the ________________ was the largest building.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Medieval villages, the ________________ was the largest building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Church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place where a group of men lived, praying and meditating for much of the </a:t>
            </a:r>
            <a:r>
              <a:rPr lang="en-US" b="1" dirty="0" smtClean="0"/>
              <a:t>day.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place where a group of men lived, praying and meditating for much of the </a:t>
            </a:r>
            <a:r>
              <a:rPr lang="en-US" b="1" dirty="0" smtClean="0"/>
              <a:t>day.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Monastery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____________ lived in </a:t>
            </a:r>
            <a:r>
              <a:rPr lang="en-US" b="1" dirty="0" err="1"/>
              <a:t>monestaries</a:t>
            </a:r>
            <a:r>
              <a:rPr lang="en-US" b="1" dirty="0"/>
              <a:t>, and rarely left.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____________ lived in </a:t>
            </a:r>
            <a:r>
              <a:rPr lang="en-US" b="1" dirty="0" err="1"/>
              <a:t>monestaries</a:t>
            </a:r>
            <a:r>
              <a:rPr lang="en-US" b="1" dirty="0"/>
              <a:t>, and rarely left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Monks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style of architecture Medieval cathedrals were built in: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style of architecture Medieval cathedrals were built in</a:t>
            </a:r>
            <a:r>
              <a:rPr lang="en-US" b="1" dirty="0" smtClean="0"/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Gothic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type of trial tested </a:t>
            </a:r>
            <a:r>
              <a:rPr lang="en-US" b="1" dirty="0"/>
              <a:t>a person's innocence to see if God would protect them from </a:t>
            </a:r>
            <a:r>
              <a:rPr lang="en-US" b="1" dirty="0" smtClean="0"/>
              <a:t>danger?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#19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type of trial tested </a:t>
            </a:r>
            <a:r>
              <a:rPr lang="en-US" b="1" dirty="0"/>
              <a:t>a person's innocence to see if God would protect them from </a:t>
            </a:r>
            <a:r>
              <a:rPr lang="en-US" b="1" dirty="0" smtClean="0"/>
              <a:t>danger?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Trial by ordeal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manor?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Money or produce given to the church worth approximately one-tenth of one's income...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Money or produce given to the church worth approximately one-tenth of one's income..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Tithe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manor?</a:t>
            </a:r>
          </a:p>
          <a:p>
            <a:r>
              <a:rPr lang="en-US" b="1" dirty="0">
                <a:solidFill>
                  <a:srgbClr val="FF0000"/>
                </a:solidFill>
              </a:rPr>
              <a:t>A large piece of land owned by a lord during the Middle Ages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self sufficient farming estate where nobles and serfs lived and worked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two events marked the beginning and the end of the Middle Ages?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two events marked the beginning and the end of the Middle Ages?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collapse of the Roman Empire (476 CE) and the Renaissance (~1450 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claimed ownership of the lands in the Feudal Power Pyramid?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claimed ownership of the lands in the Feudal Power Pyramid?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King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759</Words>
  <Application>Microsoft Macintosh PowerPoint</Application>
  <PresentationFormat>On-screen Show (4:3)</PresentationFormat>
  <Paragraphs>103</Paragraphs>
  <Slides>41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Middle Ages Review</vt:lpstr>
      <vt:lpstr>Question #1</vt:lpstr>
      <vt:lpstr>Question #1</vt:lpstr>
      <vt:lpstr>Question #2</vt:lpstr>
      <vt:lpstr>Question #2</vt:lpstr>
      <vt:lpstr>Question #3</vt:lpstr>
      <vt:lpstr>Question #3</vt:lpstr>
      <vt:lpstr>Question #4</vt:lpstr>
      <vt:lpstr>Question #4</vt:lpstr>
      <vt:lpstr>Question #5</vt:lpstr>
      <vt:lpstr>Question #5</vt:lpstr>
      <vt:lpstr>Question # 6 </vt:lpstr>
      <vt:lpstr>Question # 6 </vt:lpstr>
      <vt:lpstr>Question #7</vt:lpstr>
      <vt:lpstr>Question #7</vt:lpstr>
      <vt:lpstr>Question #8</vt:lpstr>
      <vt:lpstr>Question #8</vt:lpstr>
      <vt:lpstr>Question #9</vt:lpstr>
      <vt:lpstr>Question #9</vt:lpstr>
      <vt:lpstr>Question #10</vt:lpstr>
      <vt:lpstr>Question #10</vt:lpstr>
      <vt:lpstr>Questions #11</vt:lpstr>
      <vt:lpstr>Questions #11</vt:lpstr>
      <vt:lpstr>Question #12</vt:lpstr>
      <vt:lpstr>Question #12</vt:lpstr>
      <vt:lpstr>Question #13</vt:lpstr>
      <vt:lpstr>Question #13</vt:lpstr>
      <vt:lpstr>Question #14</vt:lpstr>
      <vt:lpstr>Question #14</vt:lpstr>
      <vt:lpstr>Question #15</vt:lpstr>
      <vt:lpstr>Question #15</vt:lpstr>
      <vt:lpstr>Question #16</vt:lpstr>
      <vt:lpstr>Question #16</vt:lpstr>
      <vt:lpstr>Question #17</vt:lpstr>
      <vt:lpstr>Question #17</vt:lpstr>
      <vt:lpstr>Question #18</vt:lpstr>
      <vt:lpstr>Question #18</vt:lpstr>
      <vt:lpstr>Question #19</vt:lpstr>
      <vt:lpstr>Question #19</vt:lpstr>
      <vt:lpstr>Question #20</vt:lpstr>
      <vt:lpstr>Question #20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 Review</dc:title>
  <dc:creator>Sarah Mead</dc:creator>
  <cp:lastModifiedBy>Sarah Mead</cp:lastModifiedBy>
  <cp:revision>1</cp:revision>
  <dcterms:created xsi:type="dcterms:W3CDTF">2014-11-17T03:40:57Z</dcterms:created>
  <dcterms:modified xsi:type="dcterms:W3CDTF">2014-11-17T11:54:42Z</dcterms:modified>
</cp:coreProperties>
</file>