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0B7A-107C-BC4D-AC39-C2A37698038A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20D0-5346-DD4C-AF5E-57C7E90F4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Preview p</a:t>
            </a:r>
            <a:r>
              <a:rPr lang="en-US" b="1" dirty="0" smtClean="0"/>
              <a:t>.</a:t>
            </a:r>
            <a:r>
              <a:rPr lang="en-US" b="1" dirty="0" smtClean="0"/>
              <a:t>74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Suppose you were planning a long-distance sea voyage during the second half of the 15</a:t>
            </a:r>
            <a:r>
              <a:rPr lang="en-US" baseline="30000" dirty="0" smtClean="0"/>
              <a:t>th</a:t>
            </a:r>
            <a:r>
              <a:rPr lang="en-US" dirty="0" smtClean="0"/>
              <a:t> century to little-known destinations along unknown routes: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problems with the environment would you expect to deal with?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problems of human-to-human relations would you expect to deal with on board and at your destinations?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preparations could you make to minimize the problems you expect?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personal characteristics would be most helpful in dealing with the problems?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Conquest of the Oceans p</a:t>
            </a:r>
            <a:r>
              <a:rPr lang="en-US" b="1" dirty="0" smtClean="0"/>
              <a:t>.</a:t>
            </a:r>
            <a:r>
              <a:rPr lang="en-US" b="1" dirty="0" smtClean="0"/>
              <a:t>75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two voyages are the most similar?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two voyages are the most different?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the Portuguese voyages of 1415 to 1460 on the one hand with those of Columbus and </a:t>
            </a:r>
            <a:r>
              <a:rPr lang="en-US" dirty="0" err="1" smtClean="0"/>
              <a:t>da</a:t>
            </a:r>
            <a:r>
              <a:rPr lang="en-US" dirty="0" smtClean="0"/>
              <a:t> Gama between 1492 and 1502 on the other.  </a:t>
            </a:r>
          </a:p>
          <a:p>
            <a:pPr marL="914400" lvl="1" indent="-514350"/>
            <a:r>
              <a:rPr lang="en-US" dirty="0" smtClean="0"/>
              <a:t>What conditions and circumstances changed between these two periods? </a:t>
            </a:r>
          </a:p>
          <a:p>
            <a:pPr marL="914400" lvl="1" indent="-514350"/>
            <a:r>
              <a:rPr lang="en-US" dirty="0" smtClean="0"/>
              <a:t>Consider differences in motives, leadership, financing, resources, and benefits? </a:t>
            </a:r>
          </a:p>
          <a:p>
            <a:pPr marL="914400" lvl="1" indent="-514350"/>
            <a:r>
              <a:rPr lang="en-US" dirty="0" smtClean="0"/>
              <a:t>What reasons can explain the differences?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Conquest of the Oceans p</a:t>
            </a:r>
            <a:r>
              <a:rPr lang="en-US" b="1" dirty="0" smtClean="0"/>
              <a:t>.</a:t>
            </a:r>
            <a:r>
              <a:rPr lang="en-US" b="1" dirty="0" smtClean="0"/>
              <a:t>75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Did the thirty-year Chinese long-distance maritime expeditions of the 1400s leave a lasting influence in the Indian Ocean region? Explain.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kinds of influence did the thirty-year Iberian long-distance maritime expeditions starting in 1492 have on the Indian Ocean region, Africa, and the Americas? What are the two most important influences?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</a:t>
            </a:r>
            <a:r>
              <a:rPr lang="en-US" b="1" smtClean="0"/>
              <a:t>p</a:t>
            </a:r>
            <a:r>
              <a:rPr lang="en-US" b="1" smtClean="0"/>
              <a:t>.</a:t>
            </a:r>
            <a:r>
              <a:rPr lang="en-US" b="1" smtClean="0"/>
              <a:t>74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the information gathered in this lesson, defend AND oppose the following statement: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“The best answer to the question of why long-distance sea voyages were undertaken in the 1400 to 1550 period is: </a:t>
            </a:r>
            <a:r>
              <a:rPr lang="en-US" i="1" dirty="0" smtClean="0"/>
              <a:t>for God, gold, and glory.”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6142</TotalTime>
  <Words>299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Preview p.74</vt:lpstr>
      <vt:lpstr>Conquest of the Oceans p.75</vt:lpstr>
      <vt:lpstr>Conquest of the Oceans p.75</vt:lpstr>
      <vt:lpstr>Process p.74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Now!</dc:title>
  <dc:creator>Sarah Mead</dc:creator>
  <cp:lastModifiedBy>Sarah Mead</cp:lastModifiedBy>
  <cp:revision>5</cp:revision>
  <dcterms:created xsi:type="dcterms:W3CDTF">2014-02-26T02:15:50Z</dcterms:created>
  <dcterms:modified xsi:type="dcterms:W3CDTF">2015-01-26T17:50:28Z</dcterms:modified>
</cp:coreProperties>
</file>